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492" r:id="rId5"/>
    <p:sldId id="260" r:id="rId6"/>
    <p:sldId id="2471" r:id="rId7"/>
    <p:sldId id="2445" r:id="rId8"/>
    <p:sldId id="2485" r:id="rId9"/>
    <p:sldId id="2486" r:id="rId10"/>
    <p:sldId id="2487" r:id="rId11"/>
    <p:sldId id="2488" r:id="rId12"/>
    <p:sldId id="2493" r:id="rId13"/>
    <p:sldId id="2489" r:id="rId14"/>
    <p:sldId id="2490" r:id="rId15"/>
    <p:sldId id="249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D74D"/>
    <a:srgbClr val="3333FF"/>
    <a:srgbClr val="C0F400"/>
    <a:srgbClr val="05EE55"/>
    <a:srgbClr val="038B30"/>
    <a:srgbClr val="2F3342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5250" autoAdjust="0"/>
  </p:normalViewPr>
  <p:slideViewPr>
    <p:cSldViewPr snapToGrid="0">
      <p:cViewPr varScale="1">
        <p:scale>
          <a:sx n="87" d="100"/>
          <a:sy n="87" d="100"/>
        </p:scale>
        <p:origin x="38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46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00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44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latin typeface="+mj-lt"/>
              </a:defRPr>
            </a:lvl1pPr>
          </a:lstStyle>
          <a:p>
            <a:pPr marL="228600" lvl="0" indent="-228600" algn="ctr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60C17447-B870-4054-B568-8B6B321EC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2" cy="3684588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marL="228600" lvl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228600" lvl="2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228600" lvl="3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28600" lvl="4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335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DDD410-5ABA-46A5-B282-F37437EFB673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DB1890-91F2-49FC-B0F4-3F3FF11B6A1A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91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5804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571B4-4133-4DE5-AD8F-A341842CBE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AC00-5FCA-4A4E-A036-2FCBDEAF1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200B3-102B-4BB6-AEB0-D99EE027F09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50C90-6D4A-4D50-B15D-91C587AABC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ADF661-E593-4423-A8A8-F22C943907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D6A50-BDFC-4B4C-9D3B-53B545F5318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77C5F-FF39-4400-9C13-0D7F04A0C78F}"/>
              </a:ext>
            </a:extLst>
          </p:cNvPr>
          <p:cNvSpPr/>
          <p:nvPr userDrawn="1"/>
        </p:nvSpPr>
        <p:spPr>
          <a:xfrm>
            <a:off x="6727371" y="54430"/>
            <a:ext cx="1238278" cy="65531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097484" y="0"/>
            <a:ext cx="5094515" cy="6858000"/>
          </a:xfr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979308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11BA1-4F61-4FA7-9C20-685B3689CA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F357A5-40C6-41A4-B1BE-0AF78D459A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189038"/>
            <a:ext cx="11002962" cy="49879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b="1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6E0AC-4834-46AF-A953-9EE372259D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4F2F3C-7D16-40A3-A7C1-77AE127D5D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6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00232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7166C798-72CE-4F2D-9A04-013F24A2659F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CE58C5-CE1C-415B-8591-25A53FF2A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3" r:id="rId7"/>
    <p:sldLayoutId id="2147483669" r:id="rId8"/>
    <p:sldLayoutId id="2147483661" r:id="rId9"/>
    <p:sldLayoutId id="2147483666" r:id="rId10"/>
    <p:sldLayoutId id="2147483670" r:id="rId11"/>
    <p:sldLayoutId id="2147483667" r:id="rId12"/>
    <p:sldLayoutId id="2147483668" r:id="rId13"/>
    <p:sldLayoutId id="2147483671" r:id="rId14"/>
    <p:sldLayoutId id="2147483655" r:id="rId15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3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20EFF-B25B-45EA-BD1C-7458CAB496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noProof="0" smtClean="0"/>
              <a:pPr/>
              <a:t>1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7C3A8-CDCF-4B58-B803-0837CD00F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76" y="1820008"/>
            <a:ext cx="11000232" cy="1188720"/>
          </a:xfrm>
        </p:spPr>
        <p:txBody>
          <a:bodyPr>
            <a:normAutofit fontScale="90000"/>
          </a:bodyPr>
          <a:lstStyle/>
          <a:p>
            <a:r>
              <a:rPr lang="en-US" sz="7300" u="sng" dirty="0">
                <a:solidFill>
                  <a:srgbClr val="00B050"/>
                </a:solidFill>
              </a:rPr>
              <a:t>no-touch technology!!</a:t>
            </a:r>
            <a:br>
              <a:rPr lang="en-US" sz="5300" u="sng" dirty="0">
                <a:solidFill>
                  <a:srgbClr val="00B050"/>
                </a:solidFill>
              </a:rPr>
            </a:br>
            <a:br>
              <a:rPr lang="en-US" sz="5300" dirty="0"/>
            </a:br>
            <a:r>
              <a:rPr lang="en-US" dirty="0"/>
              <a:t> Sanitization of Disabled's belongings and their </a:t>
            </a:r>
            <a:r>
              <a:rPr lang="en-US" dirty="0" err="1"/>
              <a:t>equipments</a:t>
            </a:r>
            <a:r>
              <a:rPr lang="en-US" dirty="0"/>
              <a:t> using UVC light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C420E-011A-4406-A515-3230879FBDBD}"/>
              </a:ext>
            </a:extLst>
          </p:cNvPr>
          <p:cNvSpPr/>
          <p:nvPr/>
        </p:nvSpPr>
        <p:spPr>
          <a:xfrm>
            <a:off x="3892061" y="429279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By: Team Buffer </a:t>
            </a:r>
            <a:r>
              <a:rPr lang="en-IN" sz="3600" dirty="0" err="1">
                <a:solidFill>
                  <a:schemeClr val="bg1"/>
                </a:solidFill>
              </a:rPr>
              <a:t>Circuitz</a:t>
            </a:r>
            <a:endParaRPr lang="en-IN" sz="3600" dirty="0">
              <a:solidFill>
                <a:schemeClr val="bg1"/>
              </a:solidFill>
            </a:endParaRPr>
          </a:p>
          <a:p>
            <a:r>
              <a:rPr lang="en-IN" sz="3600" dirty="0">
                <a:solidFill>
                  <a:schemeClr val="bg1"/>
                </a:solidFill>
              </a:rPr>
              <a:t>            BIT Sindri</a:t>
            </a:r>
          </a:p>
        </p:txBody>
      </p:sp>
    </p:spTree>
    <p:extLst>
      <p:ext uri="{BB962C8B-B14F-4D97-AF65-F5344CB8AC3E}">
        <p14:creationId xmlns:p14="http://schemas.microsoft.com/office/powerpoint/2010/main" val="3159225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76BD2-E26A-4B5F-89A3-55C9B2B9F2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665FC-332A-497D-8F73-E6C5F7137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rgbClr val="05D74D"/>
                </a:solidFill>
              </a:rPr>
              <a:t>Cost analysis and effectiveness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4FCF74-4B7B-409B-A687-55669B80C153}"/>
              </a:ext>
            </a:extLst>
          </p:cNvPr>
          <p:cNvSpPr/>
          <p:nvPr/>
        </p:nvSpPr>
        <p:spPr>
          <a:xfrm>
            <a:off x="404446" y="977337"/>
            <a:ext cx="1138310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According to the research analysis, the pre-existing products in the market reveals that the cost is around 10k to 25k.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Cost Analysis of </a:t>
            </a:r>
            <a:r>
              <a:rPr lang="en-IN" sz="2400" b="1" u="sng" dirty="0">
                <a:solidFill>
                  <a:schemeClr val="bg1"/>
                </a:solidFill>
              </a:rPr>
              <a:t>“DISINFECTENTO”-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We are here to develop an effective solution for sanitization of daily </a:t>
            </a:r>
            <a:r>
              <a:rPr lang="en-IN" sz="2400" dirty="0" err="1">
                <a:solidFill>
                  <a:schemeClr val="bg1"/>
                </a:solidFill>
              </a:rPr>
              <a:t>equipments</a:t>
            </a:r>
            <a:r>
              <a:rPr lang="en-IN" sz="2400" dirty="0">
                <a:solidFill>
                  <a:schemeClr val="bg1"/>
                </a:solidFill>
              </a:rPr>
              <a:t> specially for disabled .</a:t>
            </a:r>
          </a:p>
          <a:p>
            <a:r>
              <a:rPr lang="en-IN" sz="2400" dirty="0">
                <a:solidFill>
                  <a:schemeClr val="bg1"/>
                </a:solidFill>
              </a:rPr>
              <a:t>Cost- 4k – 5k.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The products already existing like one’s developed by IIT Bhubaneswar costs around 6k-7k and is meant to cleanse just normal daily gadgets like smartphones and dish plates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No Device has been prototyped with disabled Sanitisation in mind.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490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6226D6-A724-49B2-88FD-7B1CB647D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6B39CE-2982-4457-A5AA-F60D5D3CB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24" y="245080"/>
            <a:ext cx="11000232" cy="1188720"/>
          </a:xfrm>
        </p:spPr>
        <p:txBody>
          <a:bodyPr/>
          <a:lstStyle/>
          <a:p>
            <a:r>
              <a:rPr lang="en-IN" u="sng" dirty="0">
                <a:solidFill>
                  <a:srgbClr val="05D74D"/>
                </a:solidFill>
              </a:rPr>
              <a:t>Conclusion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C121D-4A66-4FD5-BAEF-8615497E3848}"/>
              </a:ext>
            </a:extLst>
          </p:cNvPr>
          <p:cNvSpPr txBox="1"/>
          <p:nvPr/>
        </p:nvSpPr>
        <p:spPr>
          <a:xfrm>
            <a:off x="974480" y="1811217"/>
            <a:ext cx="102430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1.The</a:t>
            </a:r>
            <a:r>
              <a:rPr lang="en-US" sz="3200" dirty="0">
                <a:solidFill>
                  <a:srgbClr val="05D74D"/>
                </a:solidFill>
              </a:rPr>
              <a:t> </a:t>
            </a:r>
            <a:r>
              <a:rPr lang="en-US" sz="3200" b="1" dirty="0" err="1">
                <a:solidFill>
                  <a:srgbClr val="05D74D"/>
                </a:solidFill>
              </a:rPr>
              <a:t>Disinfectento</a:t>
            </a:r>
            <a:r>
              <a:rPr lang="en-US" sz="3200" dirty="0">
                <a:solidFill>
                  <a:srgbClr val="05D74D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designed to make sure the complete eradication of the viruses from the surfaces.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2. This device make sure that the essentials of the disabled people gets disinfected which is not given prime focus to this part of our society.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71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9E283F-1260-49C1-AB2F-8FD4FEACFF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0FB98D-5471-4A15-80F2-3395D04B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Team members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5C59D5-7B1D-455A-86BB-542EA2626200}"/>
              </a:ext>
            </a:extLst>
          </p:cNvPr>
          <p:cNvSpPr txBox="1">
            <a:spLocks/>
          </p:cNvSpPr>
          <p:nvPr/>
        </p:nvSpPr>
        <p:spPr>
          <a:xfrm>
            <a:off x="970194" y="1447083"/>
            <a:ext cx="10465668" cy="3963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US" sz="2200" dirty="0"/>
            </a:br>
            <a:br>
              <a:rPr lang="en-US" sz="2200" dirty="0"/>
            </a:br>
            <a:r>
              <a:rPr lang="en-US" sz="1800" dirty="0"/>
              <a:t>1. Akash saw – (Branch Electrical)- working on electronics, circuit simulations, IoT .</a:t>
            </a:r>
            <a:br>
              <a:rPr lang="en-US" sz="1800" dirty="0"/>
            </a:br>
            <a:r>
              <a:rPr lang="en-US" sz="1800" dirty="0"/>
              <a:t>2. Deepali </a:t>
            </a:r>
            <a:r>
              <a:rPr lang="en-US" sz="1800" dirty="0" err="1"/>
              <a:t>kumari</a:t>
            </a:r>
            <a:r>
              <a:rPr lang="en-US" sz="1800" dirty="0"/>
              <a:t> – (Branch Electrical)-working on coding parts of the prototype and machine learning.</a:t>
            </a:r>
            <a:br>
              <a:rPr lang="en-US" sz="1800" dirty="0"/>
            </a:br>
            <a:r>
              <a:rPr lang="en-US" sz="1800" dirty="0"/>
              <a:t>3. </a:t>
            </a:r>
            <a:r>
              <a:rPr lang="en-US" sz="1800" dirty="0" err="1"/>
              <a:t>Nishu</a:t>
            </a:r>
            <a:r>
              <a:rPr lang="en-US" sz="1800" dirty="0"/>
              <a:t> </a:t>
            </a:r>
            <a:r>
              <a:rPr lang="en-US" sz="1800" dirty="0" err="1"/>
              <a:t>kumari</a:t>
            </a:r>
            <a:r>
              <a:rPr lang="en-US" sz="1800" dirty="0"/>
              <a:t> – (Branch Chemical) -prototype research, presentations and MATLAB representation.</a:t>
            </a:r>
            <a:br>
              <a:rPr lang="en-US" sz="1800" dirty="0"/>
            </a:br>
            <a:r>
              <a:rPr lang="en-US" sz="1800" dirty="0"/>
              <a:t>4. Pravin kr. Tripathi- (Branch Mechanical) – the architectural designing of the prototype on CAD software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636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417484"/>
            <a:ext cx="5138057" cy="979308"/>
          </a:xfrm>
        </p:spPr>
        <p:txBody>
          <a:bodyPr/>
          <a:lstStyle/>
          <a:p>
            <a:r>
              <a:rPr lang="en-US" dirty="0"/>
              <a:t>Problem faced by DIFFERENTLY-abled people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7BB2B3-BB1E-4588-97D3-522970C829A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-57875" y="6597050"/>
            <a:ext cx="4114800" cy="365125"/>
          </a:xfrm>
        </p:spPr>
        <p:txBody>
          <a:bodyPr/>
          <a:lstStyle/>
          <a:p>
            <a:r>
              <a:rPr lang="en-US" dirty="0"/>
              <a:t>SITUATIONS DURING COVID-19</a:t>
            </a:r>
          </a:p>
        </p:txBody>
      </p:sp>
      <p:sp>
        <p:nvSpPr>
          <p:cNvPr id="10" name="Rectangle: Single Corner Snipped 9" descr="Footer accent box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F602A85-3127-4D2B-B79C-9F252C8FCA1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0001" r="30030" b="5324"/>
          <a:stretch/>
        </p:blipFill>
        <p:spPr>
          <a:xfrm>
            <a:off x="7100239" y="-34724"/>
            <a:ext cx="5138057" cy="689272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8F6A0A-891C-4307-93A8-CF5A5D76EA3F}"/>
              </a:ext>
            </a:extLst>
          </p:cNvPr>
          <p:cNvSpPr/>
          <p:nvPr/>
        </p:nvSpPr>
        <p:spPr>
          <a:xfrm>
            <a:off x="957943" y="1824740"/>
            <a:ext cx="5138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Self isolation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Social distancing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019719-D4C1-41B2-96B5-5BB4CFF96504}"/>
              </a:ext>
            </a:extLst>
          </p:cNvPr>
          <p:cNvSpPr/>
          <p:nvPr/>
        </p:nvSpPr>
        <p:spPr>
          <a:xfrm>
            <a:off x="1204545" y="3818150"/>
            <a:ext cx="74998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Physical Impairment disability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1.1. Cerebral Palsy     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1.2. Spina Bifida      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1.3. Spinal cord injury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1.4. Stroke       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1.5. Brain Injury       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1.6. Polio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3E705308-DDB5-4EE4-974C-354105824E7B}"/>
              </a:ext>
            </a:extLst>
          </p:cNvPr>
          <p:cNvSpPr txBox="1">
            <a:spLocks/>
          </p:cNvSpPr>
          <p:nvPr/>
        </p:nvSpPr>
        <p:spPr>
          <a:xfrm>
            <a:off x="747345" y="3257728"/>
            <a:ext cx="6013001" cy="4078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IN" sz="1800" dirty="0"/>
              <a:t>Focused group</a:t>
            </a:r>
          </a:p>
        </p:txBody>
      </p:sp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F1CE8-7B3B-4D8E-A4E0-AEF7AA8DD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41" y="1825625"/>
            <a:ext cx="11002962" cy="4987925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Daily articles sanitization- By designing a device called </a:t>
            </a:r>
            <a:r>
              <a:rPr lang="en-IN" b="1" dirty="0"/>
              <a:t>“</a:t>
            </a:r>
            <a:r>
              <a:rPr lang="en-IN" b="1" dirty="0" err="1"/>
              <a:t>Disinfectento</a:t>
            </a:r>
            <a:r>
              <a:rPr lang="en-IN" b="1" dirty="0"/>
              <a:t>”.</a:t>
            </a:r>
          </a:p>
          <a:p>
            <a:pPr marL="514350" indent="-514350">
              <a:buFont typeface="+mj-lt"/>
              <a:buAutoNum type="arabicPeriod"/>
            </a:pPr>
            <a:r>
              <a:rPr lang="en-IN" b="1" dirty="0"/>
              <a:t>Future Implementation </a:t>
            </a:r>
            <a:r>
              <a:rPr lang="en-IN" dirty="0"/>
              <a:t>of UVC sanitization using drone in School/house interior.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2F5E4-607F-46EE-9C5F-1EE52DD4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562707"/>
            <a:ext cx="11002962" cy="1189038"/>
          </a:xfrm>
        </p:spPr>
        <p:txBody>
          <a:bodyPr>
            <a:normAutofit/>
          </a:bodyPr>
          <a:lstStyle/>
          <a:p>
            <a:r>
              <a:rPr lang="en-IN" sz="4400" u="sng" dirty="0">
                <a:solidFill>
                  <a:srgbClr val="00B050"/>
                </a:solidFill>
              </a:rPr>
              <a:t>Our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D4D08-96CB-4E72-A5F3-6F2012201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238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559F375-3E89-41AC-9FD0-97368A41AE2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0350" t="1149" r="6003" b="1149"/>
          <a:stretch/>
        </p:blipFill>
        <p:spPr>
          <a:xfrm>
            <a:off x="3887724" y="4252"/>
            <a:ext cx="8304276" cy="6858000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C577CF-CED3-44B1-AC3E-05C2556B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1722" y="0"/>
            <a:ext cx="7372003" cy="6870833"/>
            <a:chOff x="883522" y="408327"/>
            <a:chExt cx="5276606" cy="57686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727758"/>
            <a:ext cx="5259636" cy="1365202"/>
          </a:xfrm>
        </p:spPr>
        <p:txBody>
          <a:bodyPr>
            <a:normAutofit/>
          </a:bodyPr>
          <a:lstStyle/>
          <a:p>
            <a:r>
              <a:rPr lang="en-US" sz="2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 Grazing Mace" panose="02000500000000000000" pitchFamily="2" charset="0"/>
              </a:rPr>
              <a:t>Prototype Developed: Work flow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63C256D-8187-4199-952C-D2BB841598F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404" y="9630549"/>
            <a:ext cx="4351910" cy="296437"/>
          </a:xfrm>
        </p:spPr>
        <p:txBody>
          <a:bodyPr/>
          <a:lstStyle/>
          <a:p>
            <a:r>
              <a:rPr lang="en-US" dirty="0"/>
              <a:t>SUBTITLE GOES HERE</a:t>
            </a:r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A39C0937-57CD-4C2F-B530-516994363917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EC366-9118-4504-88CF-ABE80F98E7F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8" name="Chevron 487">
            <a:extLst>
              <a:ext uri="{FF2B5EF4-FFF2-40B4-BE49-F238E27FC236}">
                <a16:creationId xmlns:a16="http://schemas.microsoft.com/office/drawing/2014/main" id="{3F6C69FF-5C95-4B0D-803B-568B095BB408}"/>
              </a:ext>
            </a:extLst>
          </p:cNvPr>
          <p:cNvSpPr/>
          <p:nvPr/>
        </p:nvSpPr>
        <p:spPr>
          <a:xfrm>
            <a:off x="1057870" y="3981038"/>
            <a:ext cx="514913" cy="66206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E3D7A1-6C88-4429-9A79-C1EFE17E60B0}"/>
              </a:ext>
            </a:extLst>
          </p:cNvPr>
          <p:cNvSpPr txBox="1"/>
          <p:nvPr/>
        </p:nvSpPr>
        <p:spPr>
          <a:xfrm>
            <a:off x="1902363" y="3834634"/>
            <a:ext cx="3814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A Grazing Mace" panose="02000500000000000000" pitchFamily="2" charset="0"/>
              </a:rPr>
              <a:t>Integration of hardware design with electronics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E633C1-D36B-4110-B7B7-F2F13F98FD36}"/>
              </a:ext>
            </a:extLst>
          </p:cNvPr>
          <p:cNvSpPr txBox="1"/>
          <p:nvPr/>
        </p:nvSpPr>
        <p:spPr>
          <a:xfrm>
            <a:off x="2051932" y="2114219"/>
            <a:ext cx="3574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A Grazing Mace" panose="02000500000000000000" pitchFamily="2" charset="0"/>
              </a:rPr>
              <a:t>CAD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2B90A-9498-490E-AC87-8E0F5317BB84}"/>
              </a:ext>
            </a:extLst>
          </p:cNvPr>
          <p:cNvSpPr txBox="1"/>
          <p:nvPr/>
        </p:nvSpPr>
        <p:spPr>
          <a:xfrm>
            <a:off x="1798685" y="3060589"/>
            <a:ext cx="336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Hardware Electronics</a:t>
            </a:r>
          </a:p>
        </p:txBody>
      </p:sp>
      <p:sp>
        <p:nvSpPr>
          <p:cNvPr id="17" name="Chevron 487">
            <a:extLst>
              <a:ext uri="{FF2B5EF4-FFF2-40B4-BE49-F238E27FC236}">
                <a16:creationId xmlns:a16="http://schemas.microsoft.com/office/drawing/2014/main" id="{19ECBB97-6DEC-4507-8B52-37D3AAA90B05}"/>
              </a:ext>
            </a:extLst>
          </p:cNvPr>
          <p:cNvSpPr/>
          <p:nvPr/>
        </p:nvSpPr>
        <p:spPr>
          <a:xfrm>
            <a:off x="1105121" y="1975375"/>
            <a:ext cx="514913" cy="66206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hevron 487">
            <a:extLst>
              <a:ext uri="{FF2B5EF4-FFF2-40B4-BE49-F238E27FC236}">
                <a16:creationId xmlns:a16="http://schemas.microsoft.com/office/drawing/2014/main" id="{366EC4FE-65A9-43C9-9EBB-0B5FF0DEE01D}"/>
              </a:ext>
            </a:extLst>
          </p:cNvPr>
          <p:cNvSpPr/>
          <p:nvPr/>
        </p:nvSpPr>
        <p:spPr>
          <a:xfrm>
            <a:off x="1106308" y="3033171"/>
            <a:ext cx="514913" cy="66206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Chevron 487">
            <a:extLst>
              <a:ext uri="{FF2B5EF4-FFF2-40B4-BE49-F238E27FC236}">
                <a16:creationId xmlns:a16="http://schemas.microsoft.com/office/drawing/2014/main" id="{1823F1FD-88BF-4F38-A38A-12AEBF37AB17}"/>
              </a:ext>
            </a:extLst>
          </p:cNvPr>
          <p:cNvSpPr/>
          <p:nvPr/>
        </p:nvSpPr>
        <p:spPr>
          <a:xfrm>
            <a:off x="1031651" y="4928905"/>
            <a:ext cx="514913" cy="66206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E0973-378C-4FDA-A57F-6B180C67EBAF}"/>
              </a:ext>
            </a:extLst>
          </p:cNvPr>
          <p:cNvSpPr txBox="1"/>
          <p:nvPr/>
        </p:nvSpPr>
        <p:spPr>
          <a:xfrm>
            <a:off x="1943984" y="5019396"/>
            <a:ext cx="322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Final prototype</a:t>
            </a:r>
          </a:p>
        </p:txBody>
      </p:sp>
    </p:spTree>
    <p:extLst>
      <p:ext uri="{BB962C8B-B14F-4D97-AF65-F5344CB8AC3E}">
        <p14:creationId xmlns:p14="http://schemas.microsoft.com/office/powerpoint/2010/main" val="3768496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75CDF9-7B0B-4350-9DF6-B2907A36A9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046432-DF9E-47D7-9055-FE4570EC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CAD prototype developed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D37BF-1EB7-4346-9CE2-8207B8E9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1" y="1323085"/>
            <a:ext cx="5740805" cy="4171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D92ADD-861B-4DBD-B75B-48CBE19CE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868" y="1323084"/>
            <a:ext cx="6097574" cy="41717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21AF34-0F73-4271-B0D3-61AF489F8FFE}"/>
              </a:ext>
            </a:extLst>
          </p:cNvPr>
          <p:cNvSpPr txBox="1"/>
          <p:nvPr/>
        </p:nvSpPr>
        <p:spPr>
          <a:xfrm>
            <a:off x="1959504" y="5679831"/>
            <a:ext cx="158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FRONT 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418A5-72B8-41F4-9FC9-83468ECB4F09}"/>
              </a:ext>
            </a:extLst>
          </p:cNvPr>
          <p:cNvSpPr txBox="1"/>
          <p:nvPr/>
        </p:nvSpPr>
        <p:spPr>
          <a:xfrm>
            <a:off x="8088924" y="5679831"/>
            <a:ext cx="190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ISOMETRIC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9278B-8B8E-4793-B135-20C455B2AA2F}"/>
              </a:ext>
            </a:extLst>
          </p:cNvPr>
          <p:cNvSpPr txBox="1"/>
          <p:nvPr/>
        </p:nvSpPr>
        <p:spPr>
          <a:xfrm>
            <a:off x="4482904" y="5953195"/>
            <a:ext cx="6630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solidFill>
                  <a:srgbClr val="05D74D"/>
                </a:solidFill>
              </a:rPr>
              <a:t>DISINFECTENTO</a:t>
            </a:r>
          </a:p>
        </p:txBody>
      </p:sp>
    </p:spTree>
    <p:extLst>
      <p:ext uri="{BB962C8B-B14F-4D97-AF65-F5344CB8AC3E}">
        <p14:creationId xmlns:p14="http://schemas.microsoft.com/office/powerpoint/2010/main" val="232366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77CA0F-4B87-4944-831D-6C1B9ACAB1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6DE5AD-34A0-4A80-8DCC-461082DED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Electronics developed and simulations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62940-316E-43B5-BA3E-F8FD48FE0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7" y="1188720"/>
            <a:ext cx="5706590" cy="4298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A27F74-BA9D-4927-82C2-F3BD979B3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188720"/>
            <a:ext cx="5923085" cy="4298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D9E794-DB25-47F5-AA9D-873772487E17}"/>
              </a:ext>
            </a:extLst>
          </p:cNvPr>
          <p:cNvSpPr txBox="1"/>
          <p:nvPr/>
        </p:nvSpPr>
        <p:spPr>
          <a:xfrm>
            <a:off x="1981199" y="5741377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Circuit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F3CED6-EE89-4439-958F-DDC8A5FD7C5B}"/>
              </a:ext>
            </a:extLst>
          </p:cNvPr>
          <p:cNvSpPr txBox="1"/>
          <p:nvPr/>
        </p:nvSpPr>
        <p:spPr>
          <a:xfrm>
            <a:off x="7508632" y="5864487"/>
            <a:ext cx="414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Circuit workflow</a:t>
            </a:r>
          </a:p>
        </p:txBody>
      </p:sp>
    </p:spTree>
    <p:extLst>
      <p:ext uri="{BB962C8B-B14F-4D97-AF65-F5344CB8AC3E}">
        <p14:creationId xmlns:p14="http://schemas.microsoft.com/office/powerpoint/2010/main" val="3955020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B38F5D-C943-4211-B42B-3599C15D5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10C13-9C9E-4528-88EE-D6E963C3E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75DEFD-E89E-422E-8678-0EA45FCE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Electronic Simulations</a:t>
            </a:r>
          </a:p>
        </p:txBody>
      </p:sp>
      <p:pic>
        <p:nvPicPr>
          <p:cNvPr id="5" name="Simulation">
            <a:hlinkClick r:id="" action="ppaction://media"/>
            <a:extLst>
              <a:ext uri="{FF2B5EF4-FFF2-40B4-BE49-F238E27FC236}">
                <a16:creationId xmlns:a16="http://schemas.microsoft.com/office/drawing/2014/main" id="{7EE45E49-6476-4164-A7B9-A2F838D0D7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968" y="899893"/>
            <a:ext cx="10301655" cy="579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90D08-A45F-4CEC-9AF3-9E216B09E9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A44B23-6007-4230-A551-B588F2106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Prototype developed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09E18-00F4-42AE-9BF4-A78B9A0AD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1" y="1704267"/>
            <a:ext cx="6914651" cy="4185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DEDDB7-1C5B-4748-A565-AFAD4A49DF05}"/>
              </a:ext>
            </a:extLst>
          </p:cNvPr>
          <p:cNvSpPr txBox="1"/>
          <p:nvPr/>
        </p:nvSpPr>
        <p:spPr>
          <a:xfrm>
            <a:off x="7231225" y="1458238"/>
            <a:ext cx="464420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  <a:highlight>
                  <a:srgbClr val="FF0000"/>
                </a:highlight>
              </a:rPr>
              <a:t>FEATURES OF THE PROTOTYPE</a:t>
            </a:r>
          </a:p>
          <a:p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Uses 11w UVC sanitization light.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0.05-o.25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mW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for 1 by 1 m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Dimensions of  (1m*1m*1m).</a:t>
            </a: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Light weight and portable</a:t>
            </a: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Will sanitise equipment used by disabled like wheelchair, crutches , walker and  other day to day articles.</a:t>
            </a: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Inner mirrored surfaces to increase efficiency of sanitisation.</a:t>
            </a: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Steel body with smooth touch.</a:t>
            </a: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Easily placeable shelfs.</a:t>
            </a: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Glass door for clear monitoring.</a:t>
            </a: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The user interface is easy to use.</a:t>
            </a:r>
          </a:p>
          <a:p>
            <a:pPr marL="342900" indent="-342900">
              <a:buAutoNum type="arabicPeriod" startAt="10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Human voice warning.</a:t>
            </a:r>
          </a:p>
          <a:p>
            <a:pPr marL="342900" indent="-342900">
              <a:buAutoNum type="arabicPeriod" startAt="10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 IoT control </a:t>
            </a:r>
          </a:p>
          <a:p>
            <a:pPr marL="342900" indent="-342900">
              <a:buAutoNum type="arabicPeriod" startAt="10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33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FA98FA-0352-4BB4-8399-E885333C8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6934" y="1357210"/>
            <a:ext cx="6158132" cy="488036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675AE0-D56B-4B8C-B10D-33637391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features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1CA95-CE77-4460-93F4-093E72775C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79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Dark modernist presentation_mlw -v2" id="{02C8D846-7DC8-4EFF-94D8-823DF779E3A7}" vid="{402D83F6-A512-43E7-B905-390BB489C0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7f9b5e87859ce6d7eedbdc6e4e4205c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5e0075ee7624d6a846e01eb6183742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6A0F1FB-B1B3-48EC-BFEE-FC0094A34C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834546-CF5A-40F0-B105-33C88EC059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1340EA-4D3D-470F-B5D6-C0F62307940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468</Words>
  <Application>Microsoft Office PowerPoint</Application>
  <PresentationFormat>Widescreen</PresentationFormat>
  <Paragraphs>81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 Grazing Mace</vt:lpstr>
      <vt:lpstr>Arial</vt:lpstr>
      <vt:lpstr>Calibri</vt:lpstr>
      <vt:lpstr>Office Theme</vt:lpstr>
      <vt:lpstr>no-touch technology!!   Sanitization of Disabled's belongings and their equipments using UVC light</vt:lpstr>
      <vt:lpstr>Problem faced by DIFFERENTLY-abled people</vt:lpstr>
      <vt:lpstr>Our methodology</vt:lpstr>
      <vt:lpstr>Prototype Developed: Work flow</vt:lpstr>
      <vt:lpstr>CAD prototype developed</vt:lpstr>
      <vt:lpstr>Electronics developed and simulations</vt:lpstr>
      <vt:lpstr>Electronic Simulations</vt:lpstr>
      <vt:lpstr>Final Prototype developed</vt:lpstr>
      <vt:lpstr>Key features</vt:lpstr>
      <vt:lpstr>Cost analysis and effectiveness</vt:lpstr>
      <vt:lpstr>Conclusion </vt:lpstr>
      <vt:lpstr>Team members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2020-06-23T06:45:00Z</dcterms:created>
  <dcterms:modified xsi:type="dcterms:W3CDTF">2020-06-26T09:56:12Z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